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06602dbe5e.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2065b2d3ea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06776c330d.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06608bd7bb.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067d00678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06258b86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2066b1bed9d.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06768d155a.png"/><Relationship Id="rId3" Type="http://schemas.openxmlformats.org/officeDocument/2006/relationships/image" Target="../media/file2062875048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061a7b8adc.png"/><Relationship Id="rId3" Type="http://schemas.openxmlformats.org/officeDocument/2006/relationships/image" Target="../media/file20624d97f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0643275535.png"/><Relationship Id="rId3" Type="http://schemas.openxmlformats.org/officeDocument/2006/relationships/image" Target="../media/file2064b4b2d0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063478883a.png"/><Relationship Id="rId3" Type="http://schemas.openxmlformats.org/officeDocument/2006/relationships/image" Target="../media/file2065537b2bf.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063bb8454e.png"/><Relationship Id="rId3" Type="http://schemas.openxmlformats.org/officeDocument/2006/relationships/image" Target="../media/file2063ece228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064f3be6ab.png"/><Relationship Id="rId3" Type="http://schemas.openxmlformats.org/officeDocument/2006/relationships/image" Target="../media/file20665a50d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063704fe72.png"/><Relationship Id="rId3" Type="http://schemas.openxmlformats.org/officeDocument/2006/relationships/image" Target="../media/file20628dd0a9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0647e212cf.png"/><Relationship Id="rId3" Type="http://schemas.openxmlformats.org/officeDocument/2006/relationships/image" Target="../media/file2064b40f8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061c82e4b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06557535b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0621864f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06f8b8e9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06133ea5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0675cb236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066b80f84d.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07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07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07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07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997,379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1,772.0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87,889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957.4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07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07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02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135,248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11,413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07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07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952.8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818.5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813.1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87,889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957.4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997,379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1,772.0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07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07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02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135,248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11,413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07 November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94 triages made. This is an decrease of 16 triages compared to the previous day (110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05 November there were 762 triages to NHS Pathways for COVID-19, this is an average of 109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07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07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07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07 November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07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07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07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07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07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07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07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07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07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07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07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07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2020-11-07T19:10:24Z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